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9" r:id="rId2"/>
    <p:sldId id="270" r:id="rId3"/>
    <p:sldId id="271" r:id="rId4"/>
    <p:sldId id="272" r:id="rId5"/>
    <p:sldId id="273" r:id="rId6"/>
    <p:sldId id="256" r:id="rId7"/>
    <p:sldId id="267" r:id="rId8"/>
    <p:sldId id="257" r:id="rId9"/>
    <p:sldId id="259" r:id="rId10"/>
    <p:sldId id="260" r:id="rId11"/>
    <p:sldId id="261" r:id="rId12"/>
    <p:sldId id="266" r:id="rId13"/>
    <p:sldId id="262" r:id="rId14"/>
    <p:sldId id="263" r:id="rId15"/>
    <p:sldId id="264" r:id="rId16"/>
    <p:sldId id="268" r:id="rId17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62E44-92E1-4D26-81F8-EE6C159D5027}" type="datetimeFigureOut">
              <a:rPr lang="pl-PL" smtClean="0"/>
              <a:t>2018-07-12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969EE4-911D-4F1C-82C8-801150541E0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7006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3A733-1BA0-413C-AC11-AD1B27647D66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80130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69EE4-911D-4F1C-82C8-801150541E03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08257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69EE4-911D-4F1C-82C8-801150541E03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11346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69EE4-911D-4F1C-82C8-801150541E03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16690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69EE4-911D-4F1C-82C8-801150541E03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44444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3A733-1BA0-413C-AC11-AD1B27647D66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4509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69EE4-911D-4F1C-82C8-801150541E03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84981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69EE4-911D-4F1C-82C8-801150541E03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16765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69EE4-911D-4F1C-82C8-801150541E03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01084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69EE4-911D-4F1C-82C8-801150541E03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19428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69EE4-911D-4F1C-82C8-801150541E03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14767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69EE4-911D-4F1C-82C8-801150541E03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07163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69EE4-911D-4F1C-82C8-801150541E03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74152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34B7-0ECB-489F-9C9F-E325B414369F}" type="datetimeFigureOut">
              <a:rPr lang="pl-PL" smtClean="0"/>
              <a:t>2018-07-12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3CE1C-A466-4763-9B9C-0A29D544DB8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94558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34B7-0ECB-489F-9C9F-E325B414369F}" type="datetimeFigureOut">
              <a:rPr lang="pl-PL" smtClean="0"/>
              <a:t>2018-07-12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3CE1C-A466-4763-9B9C-0A29D544DB8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10164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34B7-0ECB-489F-9C9F-E325B414369F}" type="datetimeFigureOut">
              <a:rPr lang="pl-PL" smtClean="0"/>
              <a:t>2018-07-12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3CE1C-A466-4763-9B9C-0A29D544DB8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18304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34B7-0ECB-489F-9C9F-E325B414369F}" type="datetimeFigureOut">
              <a:rPr lang="pl-PL" smtClean="0"/>
              <a:t>2018-07-12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3CE1C-A466-4763-9B9C-0A29D544DB8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2610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34B7-0ECB-489F-9C9F-E325B414369F}" type="datetimeFigureOut">
              <a:rPr lang="pl-PL" smtClean="0"/>
              <a:t>2018-07-12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3CE1C-A466-4763-9B9C-0A29D544DB8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2287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34B7-0ECB-489F-9C9F-E325B414369F}" type="datetimeFigureOut">
              <a:rPr lang="pl-PL" smtClean="0"/>
              <a:t>2018-07-12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3CE1C-A466-4763-9B9C-0A29D544DB8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84974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34B7-0ECB-489F-9C9F-E325B414369F}" type="datetimeFigureOut">
              <a:rPr lang="pl-PL" smtClean="0"/>
              <a:t>2018-07-12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3CE1C-A466-4763-9B9C-0A29D544DB8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14229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34B7-0ECB-489F-9C9F-E325B414369F}" type="datetimeFigureOut">
              <a:rPr lang="pl-PL" smtClean="0"/>
              <a:t>2018-07-12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3CE1C-A466-4763-9B9C-0A29D544DB8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07684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34B7-0ECB-489F-9C9F-E325B414369F}" type="datetimeFigureOut">
              <a:rPr lang="pl-PL" smtClean="0"/>
              <a:t>2018-07-12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3CE1C-A466-4763-9B9C-0A29D544DB8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27460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34B7-0ECB-489F-9C9F-E325B414369F}" type="datetimeFigureOut">
              <a:rPr lang="pl-PL" smtClean="0"/>
              <a:t>2018-07-12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3CE1C-A466-4763-9B9C-0A29D544DB8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22701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34B7-0ECB-489F-9C9F-E325B414369F}" type="datetimeFigureOut">
              <a:rPr lang="pl-PL" smtClean="0"/>
              <a:t>2018-07-12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3CE1C-A466-4763-9B9C-0A29D544DB8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16225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234B7-0ECB-489F-9C9F-E325B414369F}" type="datetimeFigureOut">
              <a:rPr lang="pl-PL" smtClean="0"/>
              <a:t>2018-07-12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3CE1C-A466-4763-9B9C-0A29D544DB8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4769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40768"/>
            <a:ext cx="9144000" cy="2387600"/>
          </a:xfrm>
        </p:spPr>
        <p:txBody>
          <a:bodyPr/>
          <a:lstStyle/>
          <a:p>
            <a:r>
              <a:rPr lang="pl-PL" dirty="0" smtClean="0"/>
              <a:t>Zapoznanie z elementami zestawu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5546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856" y="179685"/>
            <a:ext cx="2267744" cy="945059"/>
          </a:xfrm>
        </p:spPr>
        <p:txBody>
          <a:bodyPr>
            <a:normAutofit fontScale="90000"/>
          </a:bodyPr>
          <a:lstStyle/>
          <a:p>
            <a:r>
              <a:rPr lang="pl-PL" dirty="0" smtClean="0"/>
              <a:t>04-sub</a:t>
            </a:r>
            <a:endParaRPr lang="pl-PL" dirty="0"/>
          </a:p>
        </p:txBody>
      </p:sp>
      <p:sp>
        <p:nvSpPr>
          <p:cNvPr id="4" name="TextBox 3"/>
          <p:cNvSpPr txBox="1"/>
          <p:nvPr/>
        </p:nvSpPr>
        <p:spPr>
          <a:xfrm>
            <a:off x="7104112" y="652214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 smtClean="0"/>
              <a:t>Schemat</a:t>
            </a:r>
            <a:endParaRPr lang="pl-PL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917" y="1412776"/>
            <a:ext cx="4079435" cy="4725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335360" y="1143677"/>
            <a:ext cx="5688632" cy="2447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l-PL" dirty="0" smtClean="0"/>
              <a:t>Rozszerzenie ćwiczeń 02 oraz 03. Zadanie polega na podłączeniu termometru DHT11 do płytki deweloperskiej oraz diody LED a następnie oprócz wysłania temperatury i wilgotności do chmury Adafruit, należy również dodać możliwość sterowania diodą LED z poziomu chmury.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3197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3352" y="179684"/>
            <a:ext cx="2736304" cy="945059"/>
          </a:xfrm>
        </p:spPr>
        <p:txBody>
          <a:bodyPr>
            <a:normAutofit fontScale="90000"/>
          </a:bodyPr>
          <a:lstStyle/>
          <a:p>
            <a:r>
              <a:rPr lang="pl-PL" dirty="0" smtClean="0"/>
              <a:t>05-led-pr</a:t>
            </a:r>
            <a:endParaRPr lang="pl-P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9376" y="1124744"/>
            <a:ext cx="5112568" cy="2448272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pl-PL" dirty="0" smtClean="0"/>
              <a:t>Zadanie polega na zestawieniu poniższego schematu składającego się z diody LED, płytki deweloperskiej oraz modułu fotorezystora badającego natężenie światła. </a:t>
            </a:r>
            <a:r>
              <a:rPr lang="pl-PL" dirty="0"/>
              <a:t>N</a:t>
            </a:r>
            <a:r>
              <a:rPr lang="pl-PL" dirty="0" smtClean="0"/>
              <a:t>astępnie należy wykalibrować fotorezystor potencjometrem oraz napisać program, który przy odpowiednim natężeniu światła zapala diodę LED.</a:t>
            </a:r>
            <a:endParaRPr lang="pl-PL" dirty="0"/>
          </a:p>
        </p:txBody>
      </p:sp>
      <p:sp>
        <p:nvSpPr>
          <p:cNvPr id="4" name="TextBox 3"/>
          <p:cNvSpPr txBox="1"/>
          <p:nvPr/>
        </p:nvSpPr>
        <p:spPr>
          <a:xfrm>
            <a:off x="7104112" y="652214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 smtClean="0"/>
              <a:t>Schemat</a:t>
            </a:r>
            <a:endParaRPr lang="pl-PL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12" y="1298545"/>
            <a:ext cx="4003385" cy="522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1995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3352" y="179684"/>
            <a:ext cx="4824536" cy="945059"/>
          </a:xfrm>
        </p:spPr>
        <p:txBody>
          <a:bodyPr>
            <a:normAutofit fontScale="90000"/>
          </a:bodyPr>
          <a:lstStyle/>
          <a:p>
            <a:r>
              <a:rPr lang="pl-PL" dirty="0" smtClean="0"/>
              <a:t>05-led-pr (ver B)</a:t>
            </a:r>
            <a:endParaRPr lang="pl-P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9376" y="1124744"/>
            <a:ext cx="5112568" cy="1655762"/>
          </a:xfrm>
        </p:spPr>
        <p:txBody>
          <a:bodyPr/>
          <a:lstStyle/>
          <a:p>
            <a:pPr algn="l"/>
            <a:r>
              <a:rPr lang="pl-PL" dirty="0" smtClean="0"/>
              <a:t>Zastąp moduł natężenia światła modułem rozpoznawania ruchu.</a:t>
            </a:r>
            <a:endParaRPr lang="pl-PL" dirty="0"/>
          </a:p>
        </p:txBody>
      </p:sp>
      <p:sp>
        <p:nvSpPr>
          <p:cNvPr id="4" name="TextBox 3"/>
          <p:cNvSpPr txBox="1"/>
          <p:nvPr/>
        </p:nvSpPr>
        <p:spPr>
          <a:xfrm>
            <a:off x="7104112" y="652214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 smtClean="0"/>
              <a:t>Schemat</a:t>
            </a:r>
            <a:endParaRPr lang="pl-PL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128" y="1298545"/>
            <a:ext cx="3861762" cy="501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0104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856" y="179685"/>
            <a:ext cx="2555776" cy="945059"/>
          </a:xfrm>
        </p:spPr>
        <p:txBody>
          <a:bodyPr>
            <a:normAutofit fontScale="90000"/>
          </a:bodyPr>
          <a:lstStyle/>
          <a:p>
            <a:r>
              <a:rPr lang="pl-PL" dirty="0" smtClean="0"/>
              <a:t>06-hum</a:t>
            </a:r>
            <a:endParaRPr lang="pl-P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9376" y="1124744"/>
            <a:ext cx="3600400" cy="2808312"/>
          </a:xfrm>
        </p:spPr>
        <p:txBody>
          <a:bodyPr>
            <a:normAutofit fontScale="92500"/>
          </a:bodyPr>
          <a:lstStyle/>
          <a:p>
            <a:pPr algn="l"/>
            <a:r>
              <a:rPr lang="pl-PL" dirty="0" smtClean="0"/>
              <a:t>Zadanie polega na zestawieniu poniższego schematu składającego się z diody LED, płytki deweloperskiej oraz modułu badającego nawilżenie gleby. </a:t>
            </a:r>
            <a:r>
              <a:rPr lang="pl-PL" dirty="0" smtClean="0"/>
              <a:t>Należy</a:t>
            </a:r>
            <a:r>
              <a:rPr lang="pl-PL" dirty="0" smtClean="0"/>
              <a:t> napisać program, który przy odpowiednim nawilżeniu „gleby” zapala diodę LED.</a:t>
            </a:r>
          </a:p>
          <a:p>
            <a:pPr algn="l"/>
            <a:endParaRPr lang="pl-PL" dirty="0"/>
          </a:p>
        </p:txBody>
      </p:sp>
      <p:sp>
        <p:nvSpPr>
          <p:cNvPr id="4" name="TextBox 3"/>
          <p:cNvSpPr txBox="1"/>
          <p:nvPr/>
        </p:nvSpPr>
        <p:spPr>
          <a:xfrm>
            <a:off x="4511824" y="908720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 smtClean="0"/>
              <a:t>Schemat</a:t>
            </a:r>
            <a:endParaRPr lang="pl-PL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832" y="1628800"/>
            <a:ext cx="7298455" cy="5040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4372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856" y="179685"/>
            <a:ext cx="3347864" cy="945059"/>
          </a:xfrm>
        </p:spPr>
        <p:txBody>
          <a:bodyPr>
            <a:normAutofit fontScale="90000"/>
          </a:bodyPr>
          <a:lstStyle/>
          <a:p>
            <a:r>
              <a:rPr lang="pl-PL" dirty="0" smtClean="0"/>
              <a:t>07-btn-led</a:t>
            </a:r>
            <a:endParaRPr lang="pl-PL" dirty="0"/>
          </a:p>
        </p:txBody>
      </p:sp>
      <p:sp>
        <p:nvSpPr>
          <p:cNvPr id="4" name="TextBox 3"/>
          <p:cNvSpPr txBox="1"/>
          <p:nvPr/>
        </p:nvSpPr>
        <p:spPr>
          <a:xfrm>
            <a:off x="7104112" y="652214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 smtClean="0"/>
              <a:t>Schemat</a:t>
            </a:r>
            <a:endParaRPr lang="pl-PL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128" y="1325741"/>
            <a:ext cx="3977859" cy="5157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479376" y="1124744"/>
            <a:ext cx="5112568" cy="2808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l-PL" dirty="0" smtClean="0"/>
              <a:t>Ćwiczenie polega na zestawieniu poniższego schematu składającego się z diody LED, płytki deweloperskiej oraz przycisku. Należy napisać program, który po naciśnięciu przycisku zapala diodę LED.</a:t>
            </a:r>
          </a:p>
          <a:p>
            <a:pPr algn="l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9543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856" y="179685"/>
            <a:ext cx="2987824" cy="945059"/>
          </a:xfrm>
        </p:spPr>
        <p:txBody>
          <a:bodyPr>
            <a:normAutofit/>
          </a:bodyPr>
          <a:lstStyle/>
          <a:p>
            <a:r>
              <a:rPr lang="pl-PL" dirty="0" smtClean="0"/>
              <a:t>08-btn-ir</a:t>
            </a:r>
            <a:endParaRPr lang="pl-P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7368" y="1164671"/>
            <a:ext cx="5112568" cy="2880320"/>
          </a:xfrm>
        </p:spPr>
        <p:txBody>
          <a:bodyPr>
            <a:normAutofit/>
          </a:bodyPr>
          <a:lstStyle/>
          <a:p>
            <a:pPr algn="l"/>
            <a:r>
              <a:rPr lang="pl-PL" dirty="0" smtClean="0"/>
              <a:t>Ćwiczenie polega na zestawieniu poniższego schematu składającego się z diody LED, płytki deweloperskiej oraz odbiornika IR. Należy napisać program, który po naciśnięciu dowolnego przycisku na pilocie zapala diodę LED.</a:t>
            </a:r>
          </a:p>
          <a:p>
            <a:pPr algn="l"/>
            <a:r>
              <a:rPr lang="pl-PL" dirty="0" smtClean="0"/>
              <a:t>Niezbędna instalacja biblioteki: </a:t>
            </a:r>
            <a:r>
              <a:rPr lang="en-US" b="1" dirty="0" smtClean="0"/>
              <a:t>IRremoteESP8266 by Ken </a:t>
            </a:r>
            <a:r>
              <a:rPr lang="en-US" b="1" dirty="0" err="1" smtClean="0"/>
              <a:t>Shirriff</a:t>
            </a:r>
            <a:endParaRPr lang="en-US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104112" y="652214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 smtClean="0"/>
              <a:t>Schemat</a:t>
            </a:r>
            <a:endParaRPr lang="pl-PL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120" y="1340768"/>
            <a:ext cx="3960440" cy="5350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5175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856" y="179685"/>
            <a:ext cx="4788024" cy="945059"/>
          </a:xfrm>
        </p:spPr>
        <p:txBody>
          <a:bodyPr>
            <a:normAutofit fontScale="90000"/>
          </a:bodyPr>
          <a:lstStyle/>
          <a:p>
            <a:r>
              <a:rPr lang="pl-PL" dirty="0" smtClean="0"/>
              <a:t>Home_assistant</a:t>
            </a:r>
            <a:endParaRPr lang="pl-P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9376" y="1124744"/>
            <a:ext cx="5112568" cy="1655762"/>
          </a:xfrm>
        </p:spPr>
        <p:txBody>
          <a:bodyPr/>
          <a:lstStyle/>
          <a:p>
            <a:pPr algn="l"/>
            <a:r>
              <a:rPr lang="pl-PL" dirty="0" smtClean="0"/>
              <a:t>Zadanie polega zestawienia poniższego schematu oraz napisaniu programu, który wysyła informacje z czujnika do Home Assistant.</a:t>
            </a:r>
            <a:endParaRPr lang="pl-PL" dirty="0"/>
          </a:p>
        </p:txBody>
      </p:sp>
      <p:sp>
        <p:nvSpPr>
          <p:cNvPr id="4" name="TextBox 3"/>
          <p:cNvSpPr txBox="1"/>
          <p:nvPr/>
        </p:nvSpPr>
        <p:spPr>
          <a:xfrm>
            <a:off x="7104112" y="652214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 smtClean="0"/>
              <a:t>Schemat</a:t>
            </a:r>
            <a:endParaRPr lang="pl-PL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898" y="1412776"/>
            <a:ext cx="3400827" cy="4797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1462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Płytka deweloperska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7587"/>
            <a:ext cx="10515600" cy="4351338"/>
          </a:xfrm>
        </p:spPr>
        <p:txBody>
          <a:bodyPr>
            <a:normAutofit/>
          </a:bodyPr>
          <a:lstStyle/>
          <a:p>
            <a:r>
              <a:rPr lang="pl-PL" sz="1800" dirty="0" smtClean="0"/>
              <a:t>NodeMcu ESP8266 v3</a:t>
            </a:r>
            <a:endParaRPr lang="pl-PL" sz="1800" dirty="0"/>
          </a:p>
        </p:txBody>
      </p:sp>
      <p:sp>
        <p:nvSpPr>
          <p:cNvPr id="4" name="AutoShape 2" descr="https://forbot.pl/blog/wp-content/uploads/2017/08/plytka_stykowa_malav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8" name="AutoShape 8" descr="https://forbot.pl/blog/wp-content/uploads/2017/08/plytka_stykowa_malav2.png"/>
          <p:cNvSpPr>
            <a:spLocks noChangeAspect="1" noChangeArrowheads="1"/>
          </p:cNvSpPr>
          <p:nvPr/>
        </p:nvSpPr>
        <p:spPr bwMode="auto">
          <a:xfrm>
            <a:off x="155575" y="-3017838"/>
            <a:ext cx="9429750" cy="62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10" name="TextBox 9"/>
          <p:cNvSpPr txBox="1"/>
          <p:nvPr/>
        </p:nvSpPr>
        <p:spPr>
          <a:xfrm>
            <a:off x="155574" y="6147885"/>
            <a:ext cx="68765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>
                <a:solidFill>
                  <a:schemeClr val="bg1">
                    <a:lumMod val="75000"/>
                  </a:schemeClr>
                </a:solidFill>
              </a:rPr>
              <a:t>Źródło: https://static1.redcart.pl/templates/images/thumb/995/800/800/pl/0/templates/images/products/995/6b5e3f6c334c58e3b6f1592c64c9830c.jpg</a:t>
            </a:r>
            <a:endParaRPr lang="pl-PL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6160" y="6147885"/>
            <a:ext cx="5904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>
                <a:solidFill>
                  <a:schemeClr val="bg1">
                    <a:lumMod val="75000"/>
                  </a:schemeClr>
                </a:solidFill>
              </a:rPr>
              <a:t>Źródło: http://pliki.propix.com.pl/images/NodeMCU_v3/nodemcu_v3_pin.jpg</a:t>
            </a:r>
            <a:endParaRPr lang="pl-PL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AutoShape 2" descr="https://static1.redcart.pl/templates/images/thumb/995/800/800/pl/0/templates/images/products/995/6b5e3f6c334c58e3b6f1592c64c9830c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492" y="836712"/>
            <a:ext cx="5805351" cy="5191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392" y="2074393"/>
            <a:ext cx="4014788" cy="402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155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Płytka prototypowa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7587"/>
            <a:ext cx="10515600" cy="4351338"/>
          </a:xfrm>
        </p:spPr>
        <p:txBody>
          <a:bodyPr>
            <a:normAutofit/>
          </a:bodyPr>
          <a:lstStyle/>
          <a:p>
            <a:r>
              <a:rPr lang="pl-PL" sz="1800" dirty="0" smtClean="0"/>
              <a:t>Płytka prototypowa – narzędzie pozwalające na szybkie tworzenie prototypów obwodów drukowanych bez konieczności ich każdorazowego przygotowywania i wytrawiania.</a:t>
            </a:r>
            <a:endParaRPr lang="pl-PL" sz="1800" dirty="0"/>
          </a:p>
        </p:txBody>
      </p:sp>
      <p:sp>
        <p:nvSpPr>
          <p:cNvPr id="4" name="AutoShape 2" descr="https://forbot.pl/blog/wp-content/uploads/2017/08/plytka_stykowa_malav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791" y="2348880"/>
            <a:ext cx="3162713" cy="3162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utoShape 8" descr="https://forbot.pl/blog/wp-content/uploads/2017/08/plytka_stykowa_malav2.png"/>
          <p:cNvSpPr>
            <a:spLocks noChangeAspect="1" noChangeArrowheads="1"/>
          </p:cNvSpPr>
          <p:nvPr/>
        </p:nvSpPr>
        <p:spPr bwMode="auto">
          <a:xfrm>
            <a:off x="155575" y="-3017838"/>
            <a:ext cx="9429750" cy="62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976" y="3501008"/>
            <a:ext cx="4443471" cy="2959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127878" y="5596888"/>
            <a:ext cx="5904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>
                <a:solidFill>
                  <a:schemeClr val="bg1">
                    <a:lumMod val="75000"/>
                  </a:schemeClr>
                </a:solidFill>
              </a:rPr>
              <a:t>Źródło: https://photos05.redcart.pl/templates/images/description/995/Image/kuba/19maj/e0da91246e5fc6e62cd78aee30f14ab3.jpg</a:t>
            </a:r>
            <a:endParaRPr lang="pl-PL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98621" y="6532179"/>
            <a:ext cx="5904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>
                <a:solidFill>
                  <a:schemeClr val="bg1">
                    <a:lumMod val="75000"/>
                  </a:schemeClr>
                </a:solidFill>
              </a:rPr>
              <a:t>Źródło:  https://forbot.pl/blog/wp-content/uploads/2017/08/plytka_stykowa_malav2.png</a:t>
            </a:r>
            <a:endParaRPr lang="pl-PL" sz="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7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368" y="332656"/>
            <a:ext cx="10515600" cy="1325563"/>
          </a:xfrm>
        </p:spPr>
        <p:txBody>
          <a:bodyPr/>
          <a:lstStyle/>
          <a:p>
            <a:r>
              <a:rPr lang="pl-PL" dirty="0" smtClean="0"/>
              <a:t>Pozostałe moduły</a:t>
            </a:r>
            <a:endParaRPr lang="pl-P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8" t="13250" r="3494" b="17451"/>
          <a:stretch/>
        </p:blipFill>
        <p:spPr>
          <a:xfrm>
            <a:off x="1703512" y="1412776"/>
            <a:ext cx="8712968" cy="4752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873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Ćwiczenia - agenda</a:t>
            </a:r>
            <a:endParaRPr lang="pl-PL" dirty="0"/>
          </a:p>
        </p:txBody>
      </p:sp>
      <p:sp>
        <p:nvSpPr>
          <p:cNvPr id="4" name="TextBox 3"/>
          <p:cNvSpPr txBox="1"/>
          <p:nvPr/>
        </p:nvSpPr>
        <p:spPr>
          <a:xfrm>
            <a:off x="1055440" y="1690688"/>
            <a:ext cx="67687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01-led</a:t>
            </a:r>
          </a:p>
          <a:p>
            <a:r>
              <a:rPr lang="pl-PL" dirty="0" smtClean="0"/>
              <a:t>02-dht</a:t>
            </a:r>
          </a:p>
          <a:p>
            <a:r>
              <a:rPr lang="pl-PL" dirty="0" smtClean="0"/>
              <a:t>03-pub</a:t>
            </a:r>
          </a:p>
          <a:p>
            <a:r>
              <a:rPr lang="pl-PL" dirty="0" smtClean="0"/>
              <a:t>04-sub</a:t>
            </a:r>
          </a:p>
          <a:p>
            <a:r>
              <a:rPr lang="pl-PL" dirty="0" smtClean="0"/>
              <a:t>05-led-pr</a:t>
            </a:r>
          </a:p>
          <a:p>
            <a:r>
              <a:rPr lang="pl-PL" dirty="0" smtClean="0"/>
              <a:t>06-hum</a:t>
            </a:r>
          </a:p>
          <a:p>
            <a:r>
              <a:rPr lang="pl-PL" dirty="0" smtClean="0"/>
              <a:t>07-btn-led</a:t>
            </a:r>
          </a:p>
          <a:p>
            <a:r>
              <a:rPr lang="pl-PL" dirty="0" smtClean="0"/>
              <a:t>08-btn-ir</a:t>
            </a:r>
            <a:endParaRPr lang="pl-PL" dirty="0"/>
          </a:p>
          <a:p>
            <a:r>
              <a:rPr lang="pl-PL" smtClean="0"/>
              <a:t>Home_assistant</a:t>
            </a:r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3144646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856" y="179685"/>
            <a:ext cx="2267744" cy="945059"/>
          </a:xfrm>
        </p:spPr>
        <p:txBody>
          <a:bodyPr/>
          <a:lstStyle/>
          <a:p>
            <a:r>
              <a:rPr lang="pl-PL" dirty="0" smtClean="0"/>
              <a:t>01-led</a:t>
            </a:r>
            <a:endParaRPr lang="pl-P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9376" y="1124744"/>
            <a:ext cx="5112568" cy="1655762"/>
          </a:xfrm>
        </p:spPr>
        <p:txBody>
          <a:bodyPr/>
          <a:lstStyle/>
          <a:p>
            <a:pPr algn="l"/>
            <a:r>
              <a:rPr lang="pl-PL" dirty="0" smtClean="0"/>
              <a:t>Ćwiczenie polega na podłączeniu diody do płytki deweloperskiej. Należy włączać i wyłączać diodę w dowolnie zdefiniowanych odstępach czasu.</a:t>
            </a:r>
            <a:endParaRPr lang="pl-PL" dirty="0"/>
          </a:p>
        </p:txBody>
      </p:sp>
      <p:sp>
        <p:nvSpPr>
          <p:cNvPr id="4" name="TextBox 3"/>
          <p:cNvSpPr txBox="1"/>
          <p:nvPr/>
        </p:nvSpPr>
        <p:spPr>
          <a:xfrm>
            <a:off x="7104112" y="652214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 smtClean="0"/>
              <a:t>Schemat</a:t>
            </a:r>
            <a:endParaRPr lang="pl-PL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120" y="1375901"/>
            <a:ext cx="4104456" cy="4754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6978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3352" y="179685"/>
            <a:ext cx="4248472" cy="945059"/>
          </a:xfrm>
        </p:spPr>
        <p:txBody>
          <a:bodyPr>
            <a:normAutofit fontScale="90000"/>
          </a:bodyPr>
          <a:lstStyle/>
          <a:p>
            <a:r>
              <a:rPr lang="pl-PL" dirty="0" smtClean="0"/>
              <a:t>01-led (ver B)</a:t>
            </a:r>
            <a:endParaRPr lang="pl-P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9376" y="1124744"/>
            <a:ext cx="5184576" cy="2448272"/>
          </a:xfrm>
        </p:spPr>
        <p:txBody>
          <a:bodyPr/>
          <a:lstStyle/>
          <a:p>
            <a:pPr algn="l"/>
            <a:r>
              <a:rPr lang="pl-PL" dirty="0" smtClean="0"/>
              <a:t>Ćwiczenie jest rozszerzeniem zadania 01-led. Polega na włączaniu i wyłączaniu kolejnych trzech składowych kolorów diody RGB. Zaimplementuj własny schemat zapalania i gaszenia diody.</a:t>
            </a:r>
            <a:endParaRPr lang="pl-PL" dirty="0"/>
          </a:p>
        </p:txBody>
      </p:sp>
      <p:sp>
        <p:nvSpPr>
          <p:cNvPr id="4" name="TextBox 3"/>
          <p:cNvSpPr txBox="1"/>
          <p:nvPr/>
        </p:nvSpPr>
        <p:spPr>
          <a:xfrm>
            <a:off x="7104112" y="652214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 smtClean="0"/>
              <a:t>Schemat</a:t>
            </a:r>
            <a:endParaRPr lang="pl-PL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128" y="1412776"/>
            <a:ext cx="4058029" cy="4985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2035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856" y="179685"/>
            <a:ext cx="2267744" cy="945059"/>
          </a:xfrm>
        </p:spPr>
        <p:txBody>
          <a:bodyPr/>
          <a:lstStyle/>
          <a:p>
            <a:r>
              <a:rPr lang="pl-PL" dirty="0" smtClean="0"/>
              <a:t>02-dht</a:t>
            </a:r>
            <a:endParaRPr lang="pl-P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0" y="1125166"/>
            <a:ext cx="5688632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pl-PL" dirty="0" smtClean="0"/>
              <a:t>Przygotuj prototyp na podstawie schematu. Zadanie polega na podłączeniu termometru DHT11 do płytki deweloperskiej a następnie zczytaniu  z niego temperatury oraz wilgotności.</a:t>
            </a:r>
            <a:endParaRPr lang="pl-PL" dirty="0"/>
          </a:p>
        </p:txBody>
      </p:sp>
      <p:sp>
        <p:nvSpPr>
          <p:cNvPr id="4" name="TextBox 3"/>
          <p:cNvSpPr txBox="1"/>
          <p:nvPr/>
        </p:nvSpPr>
        <p:spPr>
          <a:xfrm>
            <a:off x="7104112" y="652214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 smtClean="0"/>
              <a:t>Schemat</a:t>
            </a:r>
            <a:endParaRPr lang="pl-PL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898" y="1412776"/>
            <a:ext cx="3400827" cy="4797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1634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856" y="179685"/>
            <a:ext cx="2267744" cy="945059"/>
          </a:xfrm>
        </p:spPr>
        <p:txBody>
          <a:bodyPr>
            <a:normAutofit fontScale="90000"/>
          </a:bodyPr>
          <a:lstStyle/>
          <a:p>
            <a:r>
              <a:rPr lang="pl-PL" dirty="0" smtClean="0"/>
              <a:t>03-pub</a:t>
            </a:r>
            <a:endParaRPr lang="pl-PL" dirty="0"/>
          </a:p>
        </p:txBody>
      </p:sp>
      <p:sp>
        <p:nvSpPr>
          <p:cNvPr id="4" name="TextBox 3"/>
          <p:cNvSpPr txBox="1"/>
          <p:nvPr/>
        </p:nvSpPr>
        <p:spPr>
          <a:xfrm>
            <a:off x="7104112" y="652214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 smtClean="0"/>
              <a:t>Schemat</a:t>
            </a:r>
            <a:endParaRPr lang="pl-PL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917" y="1412776"/>
            <a:ext cx="4079435" cy="4725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35360" y="1143677"/>
            <a:ext cx="5688632" cy="2447850"/>
          </a:xfrm>
        </p:spPr>
        <p:txBody>
          <a:bodyPr>
            <a:normAutofit/>
          </a:bodyPr>
          <a:lstStyle/>
          <a:p>
            <a:pPr algn="l"/>
            <a:r>
              <a:rPr lang="pl-PL" dirty="0" smtClean="0"/>
              <a:t>Ćwiczenie polega na podłączeniu termometru DHT11 do płytki deweloperskiej a następnie zczytaniu </a:t>
            </a:r>
            <a:br>
              <a:rPr lang="pl-PL" dirty="0" smtClean="0"/>
            </a:br>
            <a:r>
              <a:rPr lang="pl-PL" dirty="0" smtClean="0"/>
              <a:t>z niego temperatury oraz wilgotności </a:t>
            </a:r>
            <a:br>
              <a:rPr lang="pl-PL" dirty="0" smtClean="0"/>
            </a:br>
            <a:r>
              <a:rPr lang="pl-PL" dirty="0" smtClean="0"/>
              <a:t>i przesłaniu tych informacji do chmury Adafruit za pomocą protokołu MQTT.</a:t>
            </a:r>
          </a:p>
        </p:txBody>
      </p:sp>
    </p:spTree>
    <p:extLst>
      <p:ext uri="{BB962C8B-B14F-4D97-AF65-F5344CB8AC3E}">
        <p14:creationId xmlns:p14="http://schemas.microsoft.com/office/powerpoint/2010/main" val="4150879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399</Words>
  <Application>Microsoft Office PowerPoint</Application>
  <PresentationFormat>Widescreen</PresentationFormat>
  <Paragraphs>67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Zapoznanie z elementami zestawu</vt:lpstr>
      <vt:lpstr>Płytka deweloperska</vt:lpstr>
      <vt:lpstr>Płytka prototypowa</vt:lpstr>
      <vt:lpstr>Pozostałe moduły</vt:lpstr>
      <vt:lpstr>Ćwiczenia - agenda</vt:lpstr>
      <vt:lpstr>01-led</vt:lpstr>
      <vt:lpstr>01-led (ver B)</vt:lpstr>
      <vt:lpstr>02-dht</vt:lpstr>
      <vt:lpstr>03-pub</vt:lpstr>
      <vt:lpstr>04-sub</vt:lpstr>
      <vt:lpstr>05-led-pr</vt:lpstr>
      <vt:lpstr>05-led-pr (ver B)</vt:lpstr>
      <vt:lpstr>06-hum</vt:lpstr>
      <vt:lpstr>07-btn-led</vt:lpstr>
      <vt:lpstr>08-btn-ir</vt:lpstr>
      <vt:lpstr>Home_assistant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Koscielski, Maciej</dc:creator>
  <cp:lastModifiedBy>Koscielski, Maciej</cp:lastModifiedBy>
  <cp:revision>11</cp:revision>
  <dcterms:created xsi:type="dcterms:W3CDTF">2018-07-12T21:16:51Z</dcterms:created>
  <dcterms:modified xsi:type="dcterms:W3CDTF">2018-07-12T22:56:23Z</dcterms:modified>
</cp:coreProperties>
</file>